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22"/>
  </p:notesMasterIdLst>
  <p:handoutMasterIdLst>
    <p:handoutMasterId r:id="rId23"/>
  </p:handoutMasterIdLst>
  <p:sldIdLst>
    <p:sldId id="395" r:id="rId2"/>
    <p:sldId id="394" r:id="rId3"/>
    <p:sldId id="393" r:id="rId4"/>
    <p:sldId id="396" r:id="rId5"/>
    <p:sldId id="400" r:id="rId6"/>
    <p:sldId id="401" r:id="rId7"/>
    <p:sldId id="404" r:id="rId8"/>
    <p:sldId id="408" r:id="rId9"/>
    <p:sldId id="409" r:id="rId10"/>
    <p:sldId id="411" r:id="rId11"/>
    <p:sldId id="412" r:id="rId12"/>
    <p:sldId id="402" r:id="rId13"/>
    <p:sldId id="416" r:id="rId14"/>
    <p:sldId id="403" r:id="rId15"/>
    <p:sldId id="413" r:id="rId16"/>
    <p:sldId id="415" r:id="rId17"/>
    <p:sldId id="414" r:id="rId18"/>
    <p:sldId id="405" r:id="rId19"/>
    <p:sldId id="406" r:id="rId20"/>
    <p:sldId id="407" r:id="rId21"/>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5"/>
            <p14:sldId id="394"/>
            <p14:sldId id="393"/>
          </p14:sldIdLst>
        </p14:section>
        <p14:section name="Modelling" id="{76CA6572-4023-41B0-AC88-56914AFDD9B4}">
          <p14:sldIdLst>
            <p14:sldId id="396"/>
            <p14:sldId id="400"/>
            <p14:sldId id="401"/>
          </p14:sldIdLst>
        </p14:section>
        <p14:section name="Validation" id="{A824FD0C-D833-49FD-9B21-0D5EBF00C729}">
          <p14:sldIdLst>
            <p14:sldId id="404"/>
            <p14:sldId id="408"/>
            <p14:sldId id="409"/>
            <p14:sldId id="411"/>
            <p14:sldId id="412"/>
          </p14:sldIdLst>
        </p14:section>
        <p14:section name="Combination" id="{0B8D2774-C7E7-4DBF-9466-FB89CCEB94DF}">
          <p14:sldIdLst>
            <p14:sldId id="402"/>
            <p14:sldId id="416"/>
            <p14:sldId id="403"/>
            <p14:sldId id="413"/>
            <p14:sldId id="415"/>
            <p14:sldId id="414"/>
            <p14:sldId id="405"/>
            <p14:sldId id="406"/>
            <p14:sldId id="4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91732"/>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79683" autoAdjust="0"/>
  </p:normalViewPr>
  <p:slideViewPr>
    <p:cSldViewPr snapToGrid="0" snapToObjects="1">
      <p:cViewPr varScale="1">
        <p:scale>
          <a:sx n="119" d="100"/>
          <a:sy n="119" d="100"/>
        </p:scale>
        <p:origin x="108"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33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10</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 pumps</a:t>
            </a:r>
          </a:p>
          <a:p>
            <a:r>
              <a:rPr lang="en-GB" dirty="0"/>
              <a:t>Retaking the original tests,</a:t>
            </a:r>
            <a:br>
              <a:rPr lang="en-GB" dirty="0"/>
            </a:br>
            <a:r>
              <a:rPr lang="en-GB" dirty="0"/>
              <a:t>the data now fits the validation data</a:t>
            </a:r>
            <a:endParaRPr lang="LID4096" dirty="0"/>
          </a:p>
        </p:txBody>
      </p:sp>
    </p:spTree>
    <p:extLst>
      <p:ext uri="{BB962C8B-B14F-4D97-AF65-F5344CB8AC3E}">
        <p14:creationId xmlns:p14="http://schemas.microsoft.com/office/powerpoint/2010/main" val="398546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11</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 pumps</a:t>
            </a:r>
          </a:p>
          <a:p>
            <a:r>
              <a:rPr lang="en-GB" dirty="0"/>
              <a:t>Retaking the original tests,</a:t>
            </a:r>
            <a:br>
              <a:rPr lang="en-GB" dirty="0"/>
            </a:br>
            <a:r>
              <a:rPr lang="en-GB" dirty="0"/>
              <a:t>the data now fits the validation data</a:t>
            </a:r>
            <a:endParaRPr lang="LID4096" dirty="0"/>
          </a:p>
        </p:txBody>
      </p:sp>
    </p:spTree>
    <p:extLst>
      <p:ext uri="{BB962C8B-B14F-4D97-AF65-F5344CB8AC3E}">
        <p14:creationId xmlns:p14="http://schemas.microsoft.com/office/powerpoint/2010/main" val="337039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12</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One and Two Pumps</a:t>
            </a:r>
          </a:p>
        </p:txBody>
      </p:sp>
    </p:spTree>
    <p:extLst>
      <p:ext uri="{BB962C8B-B14F-4D97-AF65-F5344CB8AC3E}">
        <p14:creationId xmlns:p14="http://schemas.microsoft.com/office/powerpoint/2010/main" val="290396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13</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One and Two Pumps</a:t>
            </a:r>
          </a:p>
        </p:txBody>
      </p:sp>
    </p:spTree>
    <p:extLst>
      <p:ext uri="{BB962C8B-B14F-4D97-AF65-F5344CB8AC3E}">
        <p14:creationId xmlns:p14="http://schemas.microsoft.com/office/powerpoint/2010/main" val="93210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14</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20367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15</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67878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Two and Three Pumps</a:t>
            </a:r>
          </a:p>
        </p:txBody>
      </p:sp>
    </p:spTree>
    <p:extLst>
      <p:ext uri="{BB962C8B-B14F-4D97-AF65-F5344CB8AC3E}">
        <p14:creationId xmlns:p14="http://schemas.microsoft.com/office/powerpoint/2010/main" val="2686128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17</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320175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18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a:t>
            </a:r>
            <a:endParaRPr lang="LID4096" dirty="0"/>
          </a:p>
        </p:txBody>
      </p:sp>
    </p:spTree>
    <p:extLst>
      <p:ext uri="{BB962C8B-B14F-4D97-AF65-F5344CB8AC3E}">
        <p14:creationId xmlns:p14="http://schemas.microsoft.com/office/powerpoint/2010/main" val="946045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19</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3" y="0"/>
            <a:ext cx="7427912" cy="5570934"/>
          </a:xfrm>
          <a:prstGeom prst="rect">
            <a:avLst/>
          </a:prstGeom>
        </p:spPr>
      </p:pic>
    </p:spTree>
    <p:extLst>
      <p:ext uri="{BB962C8B-B14F-4D97-AF65-F5344CB8AC3E}">
        <p14:creationId xmlns:p14="http://schemas.microsoft.com/office/powerpoint/2010/main" val="310448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endParaRPr lang="da-DK" dirty="0"/>
          </a:p>
        </p:txBody>
      </p:sp>
      <p:sp>
        <p:nvSpPr>
          <p:cNvPr id="7" name="Pladsholder til tekst 6"/>
          <p:cNvSpPr>
            <a:spLocks noGrp="1"/>
          </p:cNvSpPr>
          <p:nvPr>
            <p:ph type="body" sz="quarter" idx="12"/>
          </p:nvPr>
        </p:nvSpPr>
        <p:spPr/>
        <p:txBody>
          <a:bodyPr/>
          <a:lstStyle/>
          <a:p>
            <a:endParaRPr lang="da-DK" dirty="0"/>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20</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3" y="0"/>
            <a:ext cx="7427912" cy="5570934"/>
          </a:xfrm>
          <a:prstGeom prst="rect">
            <a:avLst/>
          </a:prstGeom>
        </p:spPr>
      </p:pic>
      <p:sp>
        <p:nvSpPr>
          <p:cNvPr id="3" name="Oval 2">
            <a:extLst>
              <a:ext uri="{FF2B5EF4-FFF2-40B4-BE49-F238E27FC236}">
                <a16:creationId xmlns:a16="http://schemas.microsoft.com/office/drawing/2014/main" id="{ABCDCE14-3B69-412E-B419-DBA628265062}"/>
              </a:ext>
            </a:extLst>
          </p:cNvPr>
          <p:cNvSpPr/>
          <p:nvPr/>
        </p:nvSpPr>
        <p:spPr>
          <a:xfrm rot="1062082">
            <a:off x="770943" y="3329905"/>
            <a:ext cx="3691968" cy="711581"/>
          </a:xfrm>
          <a:prstGeom prst="ellipse">
            <a:avLst/>
          </a:prstGeom>
          <a:solidFill>
            <a:srgbClr val="B91732">
              <a:alpha val="3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3DCAB3B-4054-43AE-AA9D-25D9363336C5}"/>
              </a:ext>
            </a:extLst>
          </p:cNvPr>
          <p:cNvSpPr/>
          <p:nvPr/>
        </p:nvSpPr>
        <p:spPr>
          <a:xfrm rot="2809146">
            <a:off x="2615919" y="1628166"/>
            <a:ext cx="5228213" cy="927497"/>
          </a:xfrm>
          <a:prstGeom prst="ellipse">
            <a:avLst/>
          </a:prstGeom>
          <a:solidFill>
            <a:srgbClr val="B91732">
              <a:alpha val="3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709FB38-20E0-4ED9-8355-0AE73B446397}"/>
              </a:ext>
            </a:extLst>
          </p:cNvPr>
          <p:cNvSpPr/>
          <p:nvPr/>
        </p:nvSpPr>
        <p:spPr>
          <a:xfrm rot="3988778">
            <a:off x="840341" y="1870445"/>
            <a:ext cx="5228213" cy="927497"/>
          </a:xfrm>
          <a:prstGeom prst="ellipse">
            <a:avLst/>
          </a:prstGeom>
          <a:solidFill>
            <a:srgbClr val="B91732">
              <a:alpha val="3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4A0B49B-668B-4AF8-9976-73C53FA265C8}"/>
              </a:ext>
            </a:extLst>
          </p:cNvPr>
          <p:cNvSpPr/>
          <p:nvPr/>
        </p:nvSpPr>
        <p:spPr>
          <a:xfrm rot="1006930">
            <a:off x="2035977" y="3280670"/>
            <a:ext cx="5228213" cy="927497"/>
          </a:xfrm>
          <a:prstGeom prst="ellipse">
            <a:avLst/>
          </a:prstGeom>
          <a:solidFill>
            <a:srgbClr val="B91732">
              <a:alpha val="3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735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billede 4"/>
          <p:cNvSpPr>
            <a:spLocks noGrp="1"/>
          </p:cNvSpPr>
          <p:nvPr>
            <p:ph type="pic" sz="quarter" idx="11"/>
          </p:nvPr>
        </p:nvSpPr>
        <p:spPr/>
      </p:sp>
      <p:sp>
        <p:nvSpPr>
          <p:cNvPr id="4" name="Titel 3"/>
          <p:cNvSpPr>
            <a:spLocks noGrp="1"/>
          </p:cNvSpPr>
          <p:nvPr>
            <p:ph type="title"/>
          </p:nvPr>
        </p:nvSpPr>
        <p:spPr/>
        <p:txBody>
          <a:bodyPr/>
          <a:lstStyle/>
          <a:p>
            <a:endParaRPr lang="da-DK" dirty="0"/>
          </a:p>
        </p:txBody>
      </p:sp>
      <p:sp>
        <p:nvSpPr>
          <p:cNvPr id="6" name="Pladsholder til tekst 5"/>
          <p:cNvSpPr>
            <a:spLocks noGrp="1"/>
          </p:cNvSpPr>
          <p:nvPr>
            <p:ph type="body" sz="quarter" idx="12"/>
          </p:nvPr>
        </p:nvSpPr>
        <p:spPr/>
        <p:txBody>
          <a:bodyPr/>
          <a:lstStyle/>
          <a:p>
            <a:r>
              <a:rPr lang="en-GB" dirty="0"/>
              <a:t>Modelling of Power Consumption</a:t>
            </a:r>
          </a:p>
          <a:p>
            <a:r>
              <a:rPr lang="en-GB" dirty="0"/>
              <a:t>Model Validation</a:t>
            </a:r>
          </a:p>
          <a:p>
            <a:r>
              <a:rPr lang="en-GB" dirty="0"/>
              <a:t>Model Combination</a:t>
            </a:r>
          </a:p>
        </p:txBody>
      </p:sp>
    </p:spTree>
    <p:extLst>
      <p:ext uri="{BB962C8B-B14F-4D97-AF65-F5344CB8AC3E}">
        <p14:creationId xmlns:p14="http://schemas.microsoft.com/office/powerpoint/2010/main" val="5094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5"/>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single pump</a:t>
            </a:r>
            <a:endParaRPr lang="LID4096" dirty="0"/>
          </a:p>
        </p:txBody>
      </p:sp>
    </p:spTree>
    <p:extLst>
      <p:ext uri="{BB962C8B-B14F-4D97-AF65-F5344CB8AC3E}">
        <p14:creationId xmlns:p14="http://schemas.microsoft.com/office/powerpoint/2010/main" val="295808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two pumps</a:t>
            </a:r>
            <a:endParaRPr lang="LID4096" dirty="0"/>
          </a:p>
        </p:txBody>
      </p:sp>
    </p:spTree>
    <p:extLst>
      <p:ext uri="{BB962C8B-B14F-4D97-AF65-F5344CB8AC3E}">
        <p14:creationId xmlns:p14="http://schemas.microsoft.com/office/powerpoint/2010/main" val="111891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three pumps</a:t>
            </a:r>
            <a:endParaRPr lang="LID4096" dirty="0"/>
          </a:p>
        </p:txBody>
      </p:sp>
    </p:spTree>
    <p:extLst>
      <p:ext uri="{BB962C8B-B14F-4D97-AF65-F5344CB8AC3E}">
        <p14:creationId xmlns:p14="http://schemas.microsoft.com/office/powerpoint/2010/main" val="424856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7</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one pump</a:t>
            </a:r>
            <a:endParaRPr lang="LID4096" dirty="0"/>
          </a:p>
        </p:txBody>
      </p:sp>
    </p:spTree>
    <p:extLst>
      <p:ext uri="{BB962C8B-B14F-4D97-AF65-F5344CB8AC3E}">
        <p14:creationId xmlns:p14="http://schemas.microsoft.com/office/powerpoint/2010/main" val="3306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 pumps</a:t>
            </a:r>
          </a:p>
          <a:p>
            <a:r>
              <a:rPr lang="en-GB" dirty="0"/>
              <a:t>Validation data doesn’t fit</a:t>
            </a:r>
            <a:endParaRPr lang="LID4096" dirty="0"/>
          </a:p>
        </p:txBody>
      </p:sp>
    </p:spTree>
    <p:extLst>
      <p:ext uri="{BB962C8B-B14F-4D97-AF65-F5344CB8AC3E}">
        <p14:creationId xmlns:p14="http://schemas.microsoft.com/office/powerpoint/2010/main" val="144913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9</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 pumps</a:t>
            </a:r>
          </a:p>
          <a:p>
            <a:r>
              <a:rPr lang="en-GB" dirty="0"/>
              <a:t>Validation data doesn’t fit</a:t>
            </a:r>
            <a:endParaRPr lang="LID4096" dirty="0"/>
          </a:p>
        </p:txBody>
      </p:sp>
    </p:spTree>
    <p:extLst>
      <p:ext uri="{BB962C8B-B14F-4D97-AF65-F5344CB8AC3E}">
        <p14:creationId xmlns:p14="http://schemas.microsoft.com/office/powerpoint/2010/main" val="132100574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51661_aau_powerpoint_16_9_uk.pptx" id="{6CA8F53F-B273-451F-95CF-387B60F538D1}" vid="{273FA135-80C6-495B-8B81-62946053FC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351661_aau_powerpoint_16_9_uk</Template>
  <TotalTime>2343</TotalTime>
  <Words>106</Words>
  <Application>Microsoft Office PowerPoint</Application>
  <PresentationFormat>Widescreen</PresentationFormat>
  <Paragraphs>48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Montserrat Medium</vt:lpstr>
      <vt:lpstr>Times New Roman</vt:lpstr>
      <vt:lpstr>AAU PowerPoint</vt:lpstr>
      <vt:lpstr>PowerPoint Presentation</vt:lpstr>
      <vt:lpstr>PowerPoint Presentation</vt:lpstr>
      <vt:lpstr>PowerPoint Presentation</vt:lpstr>
      <vt:lpstr>Power consumption</vt:lpstr>
      <vt:lpstr>Power consumption</vt:lpstr>
      <vt:lpstr>Power consumption</vt:lpstr>
      <vt:lpstr>Model Validation</vt:lpstr>
      <vt:lpstr>Model Validation</vt:lpstr>
      <vt:lpstr>Model Validation</vt:lpstr>
      <vt:lpstr>Model Validation</vt:lpstr>
      <vt:lpstr>Model Validation</vt:lpstr>
      <vt:lpstr>Model Combination</vt:lpstr>
      <vt:lpstr>Model Combination</vt:lpstr>
      <vt:lpstr>PowerPoint Presentation</vt:lpstr>
      <vt:lpstr>PowerPoint Presentation</vt:lpstr>
      <vt:lpstr>Model Combination</vt:lpstr>
      <vt:lpstr>PowerPoint Presentation</vt:lpstr>
      <vt:lpstr>Power consumption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Frederik Busemann</dc:creator>
  <cp:lastModifiedBy>Daniel Frederik Busemann</cp:lastModifiedBy>
  <cp:revision>20</cp:revision>
  <cp:lastPrinted>2017-03-09T03:48:56Z</cp:lastPrinted>
  <dcterms:created xsi:type="dcterms:W3CDTF">2018-06-23T15:01:11Z</dcterms:created>
  <dcterms:modified xsi:type="dcterms:W3CDTF">2018-06-25T19:50:48Z</dcterms:modified>
</cp:coreProperties>
</file>